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797675" cy="9928225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333399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30" d="100"/>
          <a:sy n="130" d="100"/>
        </p:scale>
        <p:origin x="-11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E00FD-ED84-479B-9B55-37FF9EFC0A6C}" type="datetimeFigureOut">
              <a:rPr lang="el-GR" smtClean="0"/>
              <a:pPr/>
              <a:t>14/12/2023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78792-A9C7-48B5-A486-C764AF49041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78314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 altLang="el-G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 altLang="el-G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78718D-1830-40C4-9F4F-EBA5FD2F61C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90061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96649-4D88-4F66-8598-47C6283BE5E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275688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4B54A-C4E1-4FC9-B79D-12788460739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427577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4741D-B4CA-42E6-ACA8-02C40864953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35102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690B6-1533-44CD-8AEE-A38EA9B462F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06837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7010-782B-4C02-AD03-A0ACD3A364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9917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6FFF7-F9ED-404A-A580-AA9BC1E4A7E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33827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57B37-3D60-4B8C-8FD4-4A9F4B1D8B3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95214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B7E36-D504-4025-8119-7B638FDEC1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68644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EE3B5-2C0E-4316-9B10-263751CA289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4292343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D7C4E-78BB-4F55-B9B3-4327866175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98029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C53AA-0363-41EF-B97F-0C86535E927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5610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D3E69DE-E294-45EE-A915-0FA745D9EB40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251520" y="40018"/>
            <a:ext cx="8712967" cy="30777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lvl="0" algn="ctr">
              <a:spcBef>
                <a:spcPct val="10000"/>
              </a:spcBef>
            </a:pPr>
            <a:r>
              <a:rPr lang="el-GR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Υπόδειγμα </a:t>
            </a:r>
            <a:r>
              <a:rPr lang="el-GR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καταχώρησης σε </a:t>
            </a:r>
            <a:r>
              <a:rPr lang="el-GR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ιστοσελίδα</a:t>
            </a:r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 </a:t>
            </a:r>
            <a:r>
              <a:rPr lang="el-GR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των Δικαιούχων </a:t>
            </a:r>
            <a:endParaRPr lang="el-G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6" descr="C:\PROJECTS\NEW PERIOD site\Odigos Dimosiotitas 2014-2020\banner_ed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112987"/>
            <a:ext cx="2088232" cy="4042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8" name="Picture 297" descr="C:\PROJECTS\NEW PERIOD site\Odigos Dimosiotitas 2014-2020\banner_etpa.jpg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4286256"/>
            <a:ext cx="3067050" cy="5937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70801458"/>
              </p:ext>
            </p:extLst>
          </p:nvPr>
        </p:nvGraphicFramePr>
        <p:xfrm>
          <a:off x="251520" y="909462"/>
          <a:ext cx="3312368" cy="5595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5899"/>
                <a:gridCol w="1836469"/>
              </a:tblGrid>
              <a:tr h="68772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300" kern="1200" dirty="0">
                          <a:effectLst/>
                        </a:rPr>
                        <a:t>Επιχειρησιακό Πρόγραμμα </a:t>
                      </a:r>
                      <a:endParaRPr lang="el-GR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300" kern="1200" dirty="0">
                          <a:effectLst/>
                        </a:rPr>
                        <a:t>«Βόρειο Αιγαίο» 2014 – 2020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28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Τίτλος Πράξης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 err="1">
                          <a:effectLst/>
                        </a:rPr>
                        <a:t>Title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el-GR" sz="7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ΕΚΣΥΓΧΡΟΝΙΣΜΟΣ ΞΕΝΟΔΟΧΕΙΟΥ ΣΤΗΝ ΜΥΤΙΛΗΝΗ </a:t>
                      </a:r>
                      <a:r>
                        <a:rPr lang="el-GR" sz="7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ΛΕΣΒΟΥ</a:t>
                      </a:r>
                      <a:endParaRPr lang="en-US" sz="7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+mn-lt"/>
                        </a:rPr>
                        <a:t>HOTEL</a:t>
                      </a:r>
                      <a:r>
                        <a:rPr lang="en-US" sz="700" b="0" baseline="0" dirty="0" smtClean="0">
                          <a:latin typeface="+mn-lt"/>
                        </a:rPr>
                        <a:t> </a:t>
                      </a:r>
                      <a:r>
                        <a:rPr lang="en-US" sz="700" b="0" dirty="0" smtClean="0">
                          <a:latin typeface="+mn-lt"/>
                        </a:rPr>
                        <a:t>MODERNIZATION IN MYTILENE, LESVOS</a:t>
                      </a:r>
                      <a:r>
                        <a:rPr lang="en-US" sz="700" b="0" dirty="0" smtClean="0">
                          <a:latin typeface="+mn-lt"/>
                        </a:rPr>
                        <a:t> </a:t>
                      </a:r>
                      <a:endParaRPr lang="el-GR" sz="700" b="0" dirty="0" smtClean="0">
                        <a:effectLst/>
                        <a:latin typeface="+mn-lt"/>
                      </a:endParaRPr>
                    </a:p>
                  </a:txBody>
                  <a:tcPr marL="44589" marR="44589" marT="0" marB="0" anchor="ctr"/>
                </a:tc>
              </a:tr>
              <a:tr h="582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Φορεάς Λειτουργίας/Δικαιούχος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Project Operator/ Βeneficiary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ΠΕΡΙΦΕΡΕΙΑ</a:t>
                      </a:r>
                      <a:r>
                        <a:rPr lang="el-GR" sz="700" baseline="0" dirty="0" smtClean="0">
                          <a:effectLst/>
                        </a:rPr>
                        <a:t> ΒΟΡΕΙΟΥ ΑΙΓΑΙΟΥ </a:t>
                      </a:r>
                      <a:endParaRPr lang="en-US" sz="700" baseline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700" dirty="0" smtClean="0">
                          <a:effectLst/>
                        </a:rPr>
                        <a:t>NORTH</a:t>
                      </a:r>
                      <a:r>
                        <a:rPr lang="en-US" sz="700" baseline="0" dirty="0" smtClean="0">
                          <a:effectLst/>
                        </a:rPr>
                        <a:t> AEGEAN REGION</a:t>
                      </a:r>
                      <a:endParaRPr lang="el-GR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</a:tr>
              <a:tr h="582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Περιοχή </a:t>
                      </a:r>
                      <a:r>
                        <a:rPr lang="el-GR" sz="700" dirty="0" err="1">
                          <a:effectLst/>
                        </a:rPr>
                        <a:t>Χωροθέτησης</a:t>
                      </a:r>
                      <a:r>
                        <a:rPr lang="el-GR" sz="700" dirty="0">
                          <a:effectLst/>
                        </a:rPr>
                        <a:t> (</a:t>
                      </a:r>
                      <a:r>
                        <a:rPr lang="el-GR" sz="700" dirty="0" err="1">
                          <a:effectLst/>
                        </a:rPr>
                        <a:t>π.χ.Δήμος</a:t>
                      </a:r>
                      <a:r>
                        <a:rPr lang="el-GR" sz="700" dirty="0">
                          <a:effectLst/>
                        </a:rPr>
                        <a:t>) 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 err="1">
                          <a:effectLst/>
                        </a:rPr>
                        <a:t>Region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ΜΥΤΙΛΗΝΗ</a:t>
                      </a:r>
                      <a:r>
                        <a:rPr lang="el-GR" sz="7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–ΛΕΣΒΟΣ –ΒΟΡΕΙΟ ΑΙΓΑΙΟ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700" baseline="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MYTILENE –LESVOS –NORTH AEGEAN</a:t>
                      </a:r>
                      <a:endParaRPr lang="el-GR" sz="700" baseline="0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589" marR="44589" marT="0" marB="0" anchor="ctr"/>
                </a:tc>
              </a:tr>
              <a:tr h="28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Προϋπολογισμός (Σύμβασης) / </a:t>
                      </a:r>
                      <a:r>
                        <a:rPr lang="el-GR" sz="700" dirty="0" err="1">
                          <a:effectLst/>
                        </a:rPr>
                        <a:t>Budget</a:t>
                      </a:r>
                      <a:r>
                        <a:rPr lang="el-GR" sz="700" dirty="0">
                          <a:effectLst/>
                        </a:rPr>
                        <a:t>  *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€</a:t>
                      </a:r>
                      <a:r>
                        <a:rPr lang="el-GR" sz="7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235.179,22</a:t>
                      </a:r>
                      <a:r>
                        <a:rPr lang="el-GR" sz="700" dirty="0" smtClean="0">
                          <a:effectLst/>
                        </a:rPr>
                        <a:t> 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</a:tr>
              <a:tr h="660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Ταμείο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Fund 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 dirty="0">
                          <a:effectLst/>
                        </a:rPr>
                        <a:t>Ευρωπαϊκό Ταμείο Περιφερειακής Ανάπτυξης (ΕΤΠΑ)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700" dirty="0">
                          <a:effectLst/>
                        </a:rPr>
                        <a:t>European Regional Development Fund (ERDF)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</a:tr>
              <a:tr h="19593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Περιγραφή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Project </a:t>
                      </a:r>
                      <a:r>
                        <a:rPr lang="en-US" sz="700">
                          <a:effectLst/>
                        </a:rPr>
                        <a:t>d</a:t>
                      </a:r>
                      <a:r>
                        <a:rPr lang="el-GR" sz="700">
                          <a:effectLst/>
                        </a:rPr>
                        <a:t>escription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l-GR" sz="700" dirty="0" smtClean="0">
                          <a:effectLst/>
                        </a:rPr>
                        <a:t>Εκσυγχρονισμός </a:t>
                      </a:r>
                      <a:r>
                        <a:rPr lang="el-GR" sz="700" dirty="0" smtClean="0">
                          <a:effectLst/>
                        </a:rPr>
                        <a:t>του</a:t>
                      </a:r>
                      <a:r>
                        <a:rPr lang="el-GR" sz="700" baseline="0" dirty="0" smtClean="0">
                          <a:effectLst/>
                        </a:rPr>
                        <a:t> </a:t>
                      </a:r>
                      <a:r>
                        <a:rPr lang="el-GR" sz="700" dirty="0" smtClean="0">
                          <a:effectLst/>
                        </a:rPr>
                        <a:t>ξενοδοχείου </a:t>
                      </a:r>
                      <a:r>
                        <a:rPr lang="el-GR" sz="700" dirty="0" err="1" smtClean="0">
                          <a:effectLst/>
                        </a:rPr>
                        <a:t>Λέσβιον</a:t>
                      </a:r>
                      <a:r>
                        <a:rPr lang="el-GR" sz="700" dirty="0" smtClean="0">
                          <a:effectLst/>
                        </a:rPr>
                        <a:t> στην πόλη της Μυτιλήνης Λέσβου </a:t>
                      </a:r>
                      <a:r>
                        <a:rPr lang="en-US" sz="700" dirty="0" smtClean="0">
                          <a:effectLst/>
                        </a:rPr>
                        <a:t>. </a:t>
                      </a:r>
                      <a:endParaRPr lang="en-US" sz="7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700" dirty="0" smtClean="0"/>
                        <a:t>Modernization of Hotel </a:t>
                      </a:r>
                      <a:r>
                        <a:rPr lang="en-US" sz="700" dirty="0" err="1" smtClean="0"/>
                        <a:t>Lesvion</a:t>
                      </a:r>
                      <a:r>
                        <a:rPr lang="en-US" sz="700" dirty="0" smtClean="0"/>
                        <a:t> in the city of </a:t>
                      </a:r>
                      <a:r>
                        <a:rPr lang="en-US" sz="700" dirty="0" err="1" smtClean="0"/>
                        <a:t>Mytilini</a:t>
                      </a:r>
                      <a:r>
                        <a:rPr lang="en-US" sz="700" dirty="0" smtClean="0"/>
                        <a:t> Lesvos</a:t>
                      </a:r>
                      <a:endParaRPr lang="el-GR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l-GR" sz="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700" dirty="0">
                        <a:effectLst/>
                      </a:endParaRPr>
                    </a:p>
                  </a:txBody>
                  <a:tcPr marL="44589" marR="44589" marT="0" marB="0" anchor="ctr"/>
                </a:tc>
              </a:tr>
              <a:tr h="285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Φωτογραφίες *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>
                          <a:effectLst/>
                        </a:rPr>
                        <a:t> Photos</a:t>
                      </a:r>
                      <a:endParaRPr lang="el-GR" sz="70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700" dirty="0">
                          <a:effectLst/>
                        </a:rPr>
                        <a:t> </a:t>
                      </a:r>
                      <a:endParaRPr lang="el-GR" sz="700" dirty="0">
                        <a:effectLst/>
                        <a:latin typeface="Book Antiqua"/>
                        <a:ea typeface="Calibri"/>
                        <a:cs typeface="Times New Roman"/>
                      </a:endParaRPr>
                    </a:p>
                  </a:txBody>
                  <a:tcPr marL="44589" marR="4458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25545059"/>
      </p:ext>
    </p:extLst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116</Words>
  <Application>Microsoft Office PowerPoint</Application>
  <PresentationFormat>Προβολή στην οθόνη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Προεπιλεγμένη σχεδίαση</vt:lpstr>
      <vt:lpstr>Διαφάνεια 1</vt:lpstr>
    </vt:vector>
  </TitlesOfParts>
  <Company>MOD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kyriakou</dc:creator>
  <cp:lastModifiedBy>User</cp:lastModifiedBy>
  <cp:revision>55</cp:revision>
  <cp:lastPrinted>2017-10-24T08:00:19Z</cp:lastPrinted>
  <dcterms:created xsi:type="dcterms:W3CDTF">2009-11-25T07:24:02Z</dcterms:created>
  <dcterms:modified xsi:type="dcterms:W3CDTF">2023-12-14T17:37:56Z</dcterms:modified>
</cp:coreProperties>
</file>